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82" autoAdjust="0"/>
    <p:restoredTop sz="94694" autoAdjust="0"/>
  </p:normalViewPr>
  <p:slideViewPr>
    <p:cSldViewPr snapToGrid="0" snapToObjects="1">
      <p:cViewPr varScale="1">
        <p:scale>
          <a:sx n="155" d="100"/>
          <a:sy n="155" d="100"/>
        </p:scale>
        <p:origin x="245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2024-02-14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971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3144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6573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2024-02-14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2024-02-14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2024-02-14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2024-02-14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2024-02-14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hexagon with a graphic and text  Description automatically generated">
            <a:extLst>
              <a:ext uri="{FF2B5EF4-FFF2-40B4-BE49-F238E27FC236}">
                <a16:creationId xmlns:a16="http://schemas.microsoft.com/office/drawing/2014/main" id="{A41779D3-148B-CBA5-986D-7F58792E47B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534069" y="487314"/>
            <a:ext cx="609600" cy="685800"/>
          </a:xfrm>
          <a:prstGeom prst="rect">
            <a:avLst/>
          </a:prstGeom>
        </p:spPr>
      </p:pic>
      <p:pic>
        <p:nvPicPr>
          <p:cNvPr id="14" name="Picture 13" descr="A colorful bird with a black background  Description automatically generated">
            <a:extLst>
              <a:ext uri="{FF2B5EF4-FFF2-40B4-BE49-F238E27FC236}">
                <a16:creationId xmlns:a16="http://schemas.microsoft.com/office/drawing/2014/main" id="{9E18771C-459F-5784-3518-8CECB9BFEFE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62921" y="9426"/>
            <a:ext cx="59951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2pPr>
      <a:lvl3pPr marL="971550" indent="-28575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314450" indent="-28575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1657350" indent="-28575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5-data-frame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tatsoft.org/article/view/v059i1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R Stats Bootcamp 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r>
              <a:t>Data frames</a:t>
            </a:r>
            <a:br/>
            <a:br/>
            <a:r>
              <a:t>Ed Harris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2023-02-14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 dictionary</a:t>
            </a:r>
          </a:p>
        </p:txBody>
      </p:sp>
      <p:pic>
        <p:nvPicPr>
          <p:cNvPr id="3" name="Picture 1" descr="pics/1.4-tidy-dictionar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6680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 csv</a:t>
            </a:r>
          </a:p>
        </p:txBody>
      </p:sp>
      <p:pic>
        <p:nvPicPr>
          <p:cNvPr id="3" name="Picture 1" descr="pics/1.4-tidy.csv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06700" y="1193800"/>
            <a:ext cx="351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Getting data into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Choices</a:t>
            </a:r>
          </a:p>
          <a:p>
            <a:pPr lvl="0"/>
            <a:r>
              <a:t>from File &gt; Import Data</a:t>
            </a:r>
          </a:p>
          <a:p>
            <a:pPr lvl="0"/>
            <a:r>
              <a:t>readxl::read_excel()</a:t>
            </a:r>
          </a:p>
          <a:p>
            <a:pPr lvl="0"/>
            <a:r>
              <a:t>openxlsx::read.xlsx()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Demonstrate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Manipulating variables in the Data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class()</a:t>
            </a:r>
          </a:p>
          <a:p>
            <a:pPr lvl="0"/>
            <a:r>
              <a:rPr>
                <a:latin typeface="Courier"/>
              </a:rPr>
              <a:t>names()</a:t>
            </a:r>
          </a:p>
          <a:p>
            <a:pPr lvl="0"/>
            <a:r>
              <a:rPr>
                <a:latin typeface="Courier"/>
              </a:rPr>
              <a:t>str()</a:t>
            </a:r>
          </a:p>
          <a:p>
            <a:pPr lvl="0"/>
            <a:r>
              <a:t>indexes </a:t>
            </a:r>
            <a:r>
              <a:rPr>
                <a:latin typeface="Courier"/>
              </a:rPr>
              <a:t>[ , ]</a:t>
            </a:r>
          </a:p>
          <a:p>
            <a:pPr lvl="0"/>
            <a:r>
              <a:rPr>
                <a:latin typeface="Courier"/>
              </a:rPr>
              <a:t>attach()</a:t>
            </a:r>
          </a:p>
          <a:p>
            <a:pPr marL="0" lvl="0" indent="0">
              <a:buNone/>
            </a:pPr>
            <a:endParaRPr>
              <a:latin typeface="Courier"/>
            </a:endParaRPr>
          </a:p>
          <a:p>
            <a:pPr marL="0" lvl="0" indent="0">
              <a:buNone/>
            </a:pPr>
            <a:r>
              <a:t>Demonstrate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Practice Exercises</a:t>
            </a:r>
          </a:p>
        </p:txBody>
      </p:sp>
      <p:pic>
        <p:nvPicPr>
          <p:cNvPr id="3" name="Picture 1" descr="pics/laptop_do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78300" y="203200"/>
            <a:ext cx="3873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Stats Bootcamp</a:t>
            </a:r>
          </a:p>
        </p:txBody>
      </p:sp>
      <p:pic>
        <p:nvPicPr>
          <p:cNvPr id="3" name="Picture 1" descr="pics/tid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46200" y="1193800"/>
            <a:ext cx="2273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>
                <a:hlinkClick r:id="rId3"/>
              </a:rPr>
              <a:t>R Stats Bootcamp 05</a:t>
            </a:r>
          </a:p>
          <a:p>
            <a:pPr marL="0" lvl="0" indent="0">
              <a:buNone/>
            </a:pPr>
            <a:endParaRPr>
              <a:hlinkClick r:id="rId3"/>
            </a:endParaRPr>
          </a:p>
          <a:p>
            <a:pPr marL="0" lvl="0" indent="0">
              <a:buNone/>
            </a:pPr>
            <a:r>
              <a:t>R Data Frames</a:t>
            </a:r>
          </a:p>
          <a:p>
            <a:pPr marL="0" lvl="0" indent="0">
              <a:buNone/>
            </a:pPr>
            <a:r>
              <a:rPr>
                <a:latin typeface="Courier"/>
              </a:rPr>
              <a:t>The first step in using R for data analysis is getting your data into R. The first step for getting your data into R is making your data tidy.</a:t>
            </a:r>
          </a:p>
          <a:p>
            <a:pPr marL="0" lvl="0" indent="0">
              <a:buNone/>
            </a:pPr>
            <a:endParaRPr>
              <a:latin typeface="Couri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Common data file types</a:t>
            </a:r>
          </a:p>
          <a:p>
            <a:pPr lvl="0"/>
            <a:r>
              <a:t>Excel, data setup, and the Data Dictionary</a:t>
            </a:r>
          </a:p>
          <a:p>
            <a:pPr lvl="0"/>
            <a:r>
              <a:t>Getting data into R</a:t>
            </a:r>
          </a:p>
          <a:p>
            <a:pPr lvl="0"/>
            <a:r>
              <a:t>Manipulating variables in the Data Frame</a:t>
            </a:r>
          </a:p>
          <a:p>
            <a:pPr lvl="0"/>
            <a:r>
              <a:t>Practice exercises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 data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Archives data in accessible format</a:t>
            </a:r>
          </a:p>
          <a:p>
            <a:pPr lvl="0"/>
            <a:r>
              <a:t>Data “transparent” to others</a:t>
            </a:r>
          </a:p>
          <a:p>
            <a:pPr lvl="0"/>
            <a:r>
              <a:t>“Tidy Data” credit: Hadley Wickham (lead statistician at Posit)</a:t>
            </a:r>
          </a:p>
          <a:p>
            <a:pPr lvl="0"/>
            <a:r>
              <a:rPr>
                <a:hlinkClick r:id="rId2"/>
              </a:rPr>
              <a:t>Wickham 2014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 data concept</a:t>
            </a:r>
          </a:p>
        </p:txBody>
      </p:sp>
      <p:pic>
        <p:nvPicPr>
          <p:cNvPr id="3" name="Picture 1" descr="pics/old_tid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193800"/>
            <a:ext cx="5359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data file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(c)sv comma separated values + others</a:t>
            </a:r>
          </a:p>
          <a:p>
            <a:pPr lvl="0"/>
            <a:r>
              <a:t>Excel</a:t>
            </a:r>
          </a:p>
          <a:p>
            <a:pPr lvl="0"/>
            <a:r>
              <a:t>Avoid (!) proprietary formats</a:t>
            </a:r>
          </a:p>
          <a:p>
            <a:pPr lvl="0"/>
            <a:r>
              <a:t>Data Dictionary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Untidy data</a:t>
            </a:r>
          </a:p>
        </p:txBody>
      </p:sp>
      <p:pic>
        <p:nvPicPr>
          <p:cNvPr id="3" name="Picture 1" descr="pics/1.4-untid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8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 data</a:t>
            </a:r>
          </a:p>
        </p:txBody>
      </p:sp>
      <p:pic>
        <p:nvPicPr>
          <p:cNvPr id="3" name="Picture 1" descr="pics/1.4-tid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25600" y="1193800"/>
            <a:ext cx="5880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On-screen Show (16:9)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</vt:lpstr>
      <vt:lpstr>Office Theme</vt:lpstr>
      <vt:lpstr>R Stats Bootcamp 05</vt:lpstr>
      <vt:lpstr>PowerPoint Presentation</vt:lpstr>
      <vt:lpstr>R Stats Bootcamp</vt:lpstr>
      <vt:lpstr>Objectives</vt:lpstr>
      <vt:lpstr>Tidy data concept</vt:lpstr>
      <vt:lpstr>Tidy data concept</vt:lpstr>
      <vt:lpstr>Common data file types</vt:lpstr>
      <vt:lpstr>Untidy data</vt:lpstr>
      <vt:lpstr>Tidy data</vt:lpstr>
      <vt:lpstr>Tidy dictionary</vt:lpstr>
      <vt:lpstr>Tidy csv</vt:lpstr>
      <vt:lpstr>Getting data into R</vt:lpstr>
      <vt:lpstr>Manipulating variables in the Data Frame</vt:lpstr>
      <vt:lpstr>Practice Exercises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Stats Bootcamp 05</dc:title>
  <dc:creator>Ed Harris</dc:creator>
  <cp:keywords/>
  <cp:lastModifiedBy>Ed Harris</cp:lastModifiedBy>
  <cp:revision>1</cp:revision>
  <dcterms:created xsi:type="dcterms:W3CDTF">2024-02-14T12:09:33Z</dcterms:created>
  <dcterms:modified xsi:type="dcterms:W3CDTF">2024-02-14T12:10:17Z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center">
    <vt:lpwstr>True</vt:lpwstr>
  </property>
  <property fmtid="{D5CDD505-2E9C-101B-9397-08002B2CF9AE}" pid="6" name="date">
    <vt:lpwstr>2023-02-14</vt:lpwstr>
  </property>
  <property fmtid="{D5CDD505-2E9C-101B-9397-08002B2CF9AE}" pid="7" name="date-format">
    <vt:lpwstr>iso</vt:lpwstr>
  </property>
  <property fmtid="{D5CDD505-2E9C-101B-9397-08002B2CF9AE}" pid="8" name="editor">
    <vt:lpwstr>visual</vt:lpwstr>
  </property>
  <property fmtid="{D5CDD505-2E9C-101B-9397-08002B2CF9AE}" pid="9" name="header-includes">
    <vt:lpwstr/>
  </property>
  <property fmtid="{D5CDD505-2E9C-101B-9397-08002B2CF9AE}" pid="10" name="include-after">
    <vt:lpwstr/>
  </property>
  <property fmtid="{D5CDD505-2E9C-101B-9397-08002B2CF9AE}" pid="11" name="include-before">
    <vt:lpwstr/>
  </property>
  <property fmtid="{D5CDD505-2E9C-101B-9397-08002B2CF9AE}" pid="12" name="labels">
    <vt:lpwstr/>
  </property>
  <property fmtid="{D5CDD505-2E9C-101B-9397-08002B2CF9AE}" pid="13" name="subtitle">
    <vt:lpwstr>Data frames</vt:lpwstr>
  </property>
  <property fmtid="{D5CDD505-2E9C-101B-9397-08002B2CF9AE}" pid="14" name="toc-title">
    <vt:lpwstr>Table of contents</vt:lpwstr>
  </property>
  <property fmtid="{D5CDD505-2E9C-101B-9397-08002B2CF9AE}" pid="15" name="website">
    <vt:lpwstr/>
  </property>
</Properties>
</file>